
<file path=[Content_Types].xml><?xml version="1.0" encoding="utf-8"?>
<Types xmlns="http://schemas.openxmlformats.org/package/2006/content-types">
  <Override PartName="/ppt/slides/slide17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8.xml" ContentType="application/vnd.openxmlformats-officedocument.presentationml.slide+xml"/>
  <Override PartName="/ppt/slideLayouts/slideLayout7.xml" ContentType="application/vnd.openxmlformats-officedocument.presentationml.slideLayout+xml"/>
  <Override PartName="/ppt/presProps.xml" ContentType="application/vnd.openxmlformats-officedocument.presentationml.presProps+xml"/>
  <Default Extension="jpeg" ContentType="image/jpeg"/>
  <Override PartName="/ppt/slideLayouts/slideLayout3.xml" ContentType="application/vnd.openxmlformats-officedocument.presentationml.slideLayout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Default Extension="tiff" ContentType="image/tiff"/>
  <Override PartName="/docProps/core.xml" ContentType="application/vnd.openxmlformats-package.core-properties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Default Extension="xml" ContentType="application/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15.xml" ContentType="application/vnd.openxmlformats-officedocument.presentationml.slide+xml"/>
  <Override PartName="/ppt/viewProps.xml" ContentType="application/vnd.openxmlformats-officedocument.presentationml.viewProps+xml"/>
  <Default Extension="bin" ContentType="application/vnd.openxmlformats-officedocument.presentationml.printerSettings"/>
  <Default Extension="rels" ContentType="application/vnd.openxmlformats-package.relationships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6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58" r:id="rId8"/>
    <p:sldId id="259" r:id="rId9"/>
    <p:sldId id="260" r:id="rId10"/>
    <p:sldId id="261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5620"/>
    <p:restoredTop sz="94660"/>
  </p:normalViewPr>
  <p:slideViewPr>
    <p:cSldViewPr snapToObjects="1">
      <p:cViewPr varScale="1">
        <p:scale>
          <a:sx n="126" d="100"/>
          <a:sy n="126" d="100"/>
        </p:scale>
        <p:origin x="-120" y="-6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4" Type="http://schemas.openxmlformats.org/officeDocument/2006/relationships/slide" Target="slides/slide13.xml"/><Relationship Id="rId20" Type="http://schemas.openxmlformats.org/officeDocument/2006/relationships/printerSettings" Target="printerSettings/printerSettings1.bin"/><Relationship Id="rId4" Type="http://schemas.openxmlformats.org/officeDocument/2006/relationships/slide" Target="slides/slide3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7" Type="http://schemas.openxmlformats.org/officeDocument/2006/relationships/slide" Target="slides/slide6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24" Type="http://schemas.openxmlformats.org/officeDocument/2006/relationships/tableStyles" Target="tableStyles.xml"/><Relationship Id="rId6" Type="http://schemas.openxmlformats.org/officeDocument/2006/relationships/slide" Target="slides/slide5.xml"/><Relationship Id="rId16" Type="http://schemas.openxmlformats.org/officeDocument/2006/relationships/slide" Target="slides/slide15.xml"/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0" Type="http://schemas.openxmlformats.org/officeDocument/2006/relationships/slide" Target="slides/slide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19" Type="http://schemas.openxmlformats.org/officeDocument/2006/relationships/slide" Target="slides/slide18.xml"/><Relationship Id="rId2" Type="http://schemas.openxmlformats.org/officeDocument/2006/relationships/slide" Target="slides/slide1.xml"/><Relationship Id="rId9" Type="http://schemas.openxmlformats.org/officeDocument/2006/relationships/slide" Target="slides/slide8.xml"/><Relationship Id="rId3" Type="http://schemas.openxmlformats.org/officeDocument/2006/relationships/slide" Target="slides/slide2.xml"/><Relationship Id="rId18" Type="http://schemas.openxmlformats.org/officeDocument/2006/relationships/slide" Target="slides/slide1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83955-340F-BD47-B684-00E2505102B0}" type="datetimeFigureOut">
              <a:rPr lang="en-US" smtClean="0"/>
              <a:t>8/16/10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16CB3-E91E-2E40-9A41-F716DB9446F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3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800000"/>
                </a:solidFill>
                <a:latin typeface="Kievit-Bold"/>
                <a:cs typeface="Kievit-Bold"/>
              </a:rPr>
              <a:t>YouTube </a:t>
            </a:r>
            <a:r>
              <a:rPr lang="en-US" dirty="0">
                <a:solidFill>
                  <a:srgbClr val="800000"/>
                </a:solidFill>
                <a:latin typeface="Kievit-Bold"/>
                <a:cs typeface="Kievit-Bold"/>
              </a:rPr>
              <a:t>V</a:t>
            </a:r>
            <a:r>
              <a:rPr lang="en-US" dirty="0" smtClean="0">
                <a:solidFill>
                  <a:srgbClr val="800000"/>
                </a:solidFill>
                <a:latin typeface="Kievit-Bold"/>
                <a:cs typeface="Kievit-Bold"/>
              </a:rPr>
              <a:t>iews in FY2010</a:t>
            </a:r>
          </a:p>
          <a:p>
            <a:endParaRPr lang="en-US" dirty="0" smtClean="0">
              <a:solidFill>
                <a:srgbClr val="800000"/>
              </a:solidFill>
              <a:latin typeface="Kievit-Bold"/>
              <a:cs typeface="Kievit-Bold"/>
            </a:endParaRPr>
          </a:p>
          <a:p>
            <a:r>
              <a:rPr lang="en-US" sz="2471" dirty="0" smtClean="0">
                <a:solidFill>
                  <a:srgbClr val="800000"/>
                </a:solidFill>
                <a:latin typeface="Kievit-Bold"/>
                <a:cs typeface="Kievit-Bold"/>
              </a:rPr>
              <a:t>Prepared by James Murdock</a:t>
            </a:r>
          </a:p>
          <a:p>
            <a:r>
              <a:rPr lang="en-US" sz="2471" dirty="0" smtClean="0">
                <a:solidFill>
                  <a:srgbClr val="800000"/>
                </a:solidFill>
                <a:latin typeface="Kievit-Bold"/>
                <a:cs typeface="Kievit-Bold"/>
              </a:rPr>
              <a:t>August 16, 2010</a:t>
            </a:r>
            <a:endParaRPr lang="en-US" sz="2471" dirty="0">
              <a:solidFill>
                <a:srgbClr val="800000"/>
              </a:solidFill>
              <a:latin typeface="Kievit-Bold"/>
              <a:cs typeface="Kievit-Bold"/>
            </a:endParaRPr>
          </a:p>
        </p:txBody>
      </p:sp>
      <p:pic>
        <p:nvPicPr>
          <p:cNvPr id="4" name="Picture 3" descr="LIVE from the NYPL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676400"/>
            <a:ext cx="1905000" cy="19952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Related Video Referrals:</a:t>
            </a:r>
            <a:endParaRPr lang="en-US" sz="1800" dirty="0"/>
          </a:p>
        </p:txBody>
      </p:sp>
      <p:pic>
        <p:nvPicPr>
          <p:cNvPr id="4" name="Content Placeholder 3" descr="ryan_adams_refers_related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9028" r="-19028"/>
          <a:stretch>
            <a:fillRect/>
          </a:stretch>
        </p:blipFill>
        <p:spPr>
          <a:xfrm>
            <a:off x="-152400" y="914400"/>
            <a:ext cx="10363200" cy="5699361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334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Embedded Players:</a:t>
            </a:r>
            <a:endParaRPr lang="en-US" sz="1800" dirty="0"/>
          </a:p>
        </p:txBody>
      </p:sp>
      <p:pic>
        <p:nvPicPr>
          <p:cNvPr id="4" name="Content Placeholder 3" descr="ryan_adams_refers_embedded_player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5665" r="-15665"/>
          <a:stretch>
            <a:fillRect/>
          </a:stretch>
        </p:blipFill>
        <p:spPr>
          <a:xfrm>
            <a:off x="-609600" y="685800"/>
            <a:ext cx="10446483" cy="5745163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334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Hot Spots: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ryan_adams_hotspot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684134"/>
            <a:ext cx="8610599" cy="580318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4572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Overview:</a:t>
            </a:r>
            <a:endParaRPr lang="en-US" sz="1800" dirty="0"/>
          </a:p>
        </p:txBody>
      </p:sp>
      <p:pic>
        <p:nvPicPr>
          <p:cNvPr id="4" name="Content Placeholder 3" descr="wes_anderson_overview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5491" r="-5491"/>
          <a:stretch>
            <a:fillRect/>
          </a:stretch>
        </p:blipFill>
        <p:spPr>
          <a:xfrm>
            <a:off x="-381000" y="762000"/>
            <a:ext cx="10114527" cy="55626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Referrals Overview:</a:t>
            </a:r>
            <a:endParaRPr lang="en-US" sz="1800" dirty="0"/>
          </a:p>
        </p:txBody>
      </p:sp>
      <p:pic>
        <p:nvPicPr>
          <p:cNvPr id="4" name="Content Placeholder 3" descr="wes_anderson_refers_overview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2260" r="-12260"/>
          <a:stretch>
            <a:fillRect/>
          </a:stretch>
        </p:blipFill>
        <p:spPr>
          <a:xfrm>
            <a:off x="-838200" y="685800"/>
            <a:ext cx="10862148" cy="5973763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YouTube Search Referrals: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wes_anderson_refers_yt_search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457200"/>
            <a:ext cx="9144001" cy="628332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Embedded Players: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 descr="wes_anderson_refers_embeds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563880"/>
            <a:ext cx="8534400" cy="62941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52400"/>
            <a:ext cx="8229600" cy="9906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Related Video Referrals:</a:t>
            </a:r>
            <a:endParaRPr lang="en-US" sz="1800" dirty="0"/>
          </a:p>
        </p:txBody>
      </p:sp>
      <p:pic>
        <p:nvPicPr>
          <p:cNvPr id="4" name="Content Placeholder 3" descr="wes_anderson_refers_related_vids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4909" r="-14909"/>
          <a:stretch>
            <a:fillRect/>
          </a:stretch>
        </p:blipFill>
        <p:spPr>
          <a:xfrm>
            <a:off x="-838200" y="533400"/>
            <a:ext cx="10862148" cy="5973763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Wes Anderson Hot Spots:</a:t>
            </a:r>
            <a:endParaRPr lang="en-US" sz="1800" dirty="0"/>
          </a:p>
        </p:txBody>
      </p:sp>
      <p:pic>
        <p:nvPicPr>
          <p:cNvPr id="4" name="Content Placeholder 3" descr="wes_anderson_hot_spots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3930" r="-3930"/>
          <a:stretch>
            <a:fillRect/>
          </a:stretch>
        </p:blipFill>
        <p:spPr>
          <a:xfrm>
            <a:off x="-55486" y="1066800"/>
            <a:ext cx="9199486" cy="5059363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overview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7257" r="-17257"/>
          <a:stretch>
            <a:fillRect/>
          </a:stretch>
        </p:blipFill>
        <p:spPr>
          <a:xfrm>
            <a:off x="-762000" y="685800"/>
            <a:ext cx="10585038" cy="5821363"/>
          </a:xfrm>
        </p:spPr>
      </p:pic>
      <p:sp>
        <p:nvSpPr>
          <p:cNvPr id="5" name="TextBox 4"/>
          <p:cNvSpPr txBox="1"/>
          <p:nvPr/>
        </p:nvSpPr>
        <p:spPr>
          <a:xfrm>
            <a:off x="304800" y="304800"/>
            <a:ext cx="8458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latin typeface="Kievit-Bold"/>
                <a:cs typeface="Kievit-Bold"/>
              </a:rPr>
              <a:t>Traffic on </a:t>
            </a:r>
            <a:r>
              <a:rPr lang="en-US" u="sng" dirty="0" err="1" smtClean="0">
                <a:latin typeface="Kievit-Bold"/>
                <a:cs typeface="Kievit-Bold"/>
              </a:rPr>
              <a:t>NYPL’s</a:t>
            </a:r>
            <a:r>
              <a:rPr lang="en-US" u="sng" dirty="0" smtClean="0">
                <a:latin typeface="Kievit-Bold"/>
                <a:cs typeface="Kievit-Bold"/>
              </a:rPr>
              <a:t> channel in FY2010:</a:t>
            </a:r>
            <a:endParaRPr lang="en-US" u="sng" dirty="0">
              <a:latin typeface="Kievit-Bold"/>
              <a:cs typeface="Kievit-Bold"/>
            </a:endParaRPr>
          </a:p>
        </p:txBody>
      </p:sp>
      <p:sp>
        <p:nvSpPr>
          <p:cNvPr id="6" name="Left Arrow 5"/>
          <p:cNvSpPr/>
          <p:nvPr/>
        </p:nvSpPr>
        <p:spPr>
          <a:xfrm>
            <a:off x="7940040" y="3398660"/>
            <a:ext cx="822960" cy="411340"/>
          </a:xfrm>
          <a:prstGeom prst="leftArrow">
            <a:avLst>
              <a:gd name="adj1" fmla="val 19684"/>
              <a:gd name="adj2" fmla="val 94032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Left Arrow 7"/>
          <p:cNvSpPr/>
          <p:nvPr/>
        </p:nvSpPr>
        <p:spPr>
          <a:xfrm>
            <a:off x="7940040" y="3604330"/>
            <a:ext cx="822960" cy="411340"/>
          </a:xfrm>
          <a:prstGeom prst="leftArrow">
            <a:avLst>
              <a:gd name="adj1" fmla="val 19684"/>
              <a:gd name="adj2" fmla="val 94032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1510828">
            <a:off x="8394553" y="3656111"/>
            <a:ext cx="838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Kievit-Bold"/>
                <a:cs typeface="Kievit-Bold"/>
              </a:rPr>
              <a:t>LIVE</a:t>
            </a:r>
            <a:endParaRPr lang="en-US" sz="1000" dirty="0">
              <a:latin typeface="Kievit-Bold"/>
              <a:cs typeface="Kievit-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LIVE Shorts, Part 1:</a:t>
            </a:r>
            <a:endParaRPr lang="en-US" sz="1800" u="sng" dirty="0">
              <a:latin typeface="Kievit-Bold"/>
              <a:cs typeface="Kievit-Bold"/>
            </a:endParaRPr>
          </a:p>
        </p:txBody>
      </p:sp>
      <p:pic>
        <p:nvPicPr>
          <p:cNvPr id="4" name="Content Placeholder 3" descr="live_shorts_views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0842" r="-10842"/>
          <a:stretch>
            <a:fillRect/>
          </a:stretch>
        </p:blipFill>
        <p:spPr>
          <a:xfrm>
            <a:off x="-228600" y="1143000"/>
            <a:ext cx="9753707" cy="5364163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LIVE Shorts, Part 1:</a:t>
            </a:r>
            <a:endParaRPr lang="en-US" sz="1800" dirty="0"/>
          </a:p>
        </p:txBody>
      </p:sp>
      <p:pic>
        <p:nvPicPr>
          <p:cNvPr id="4" name="Content Placeholder 3" descr="live_shorts_views_2.tiff"/>
          <p:cNvPicPr>
            <a:picLocks noGrp="1" noChangeAspect="1"/>
          </p:cNvPicPr>
          <p:nvPr>
            <p:ph idx="1"/>
          </p:nvPr>
        </p:nvPicPr>
        <p:blipFill>
          <a:blip r:embed="rId2"/>
          <a:srcRect t="-1120" b="-1120"/>
          <a:stretch>
            <a:fillRect/>
          </a:stretch>
        </p:blipFill>
        <p:spPr>
          <a:xfrm>
            <a:off x="457200" y="1417638"/>
            <a:ext cx="8229600" cy="4525963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34962"/>
          </a:xfrm>
        </p:spPr>
        <p:txBody>
          <a:bodyPr>
            <a:normAutofit fontScale="90000"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Backstage Views, Part 1:</a:t>
            </a:r>
            <a:endParaRPr lang="en-US" sz="1800" dirty="0"/>
          </a:p>
        </p:txBody>
      </p:sp>
      <p:pic>
        <p:nvPicPr>
          <p:cNvPr id="4" name="Content Placeholder 3" descr="backstage_views_1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41490" r="-41490"/>
          <a:stretch>
            <a:fillRect/>
          </a:stretch>
        </p:blipFill>
        <p:spPr>
          <a:xfrm>
            <a:off x="-990600" y="609600"/>
            <a:ext cx="11084412" cy="6096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3810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Backstage Views, Part 2:</a:t>
            </a:r>
            <a:endParaRPr lang="en-US" sz="1800" dirty="0"/>
          </a:p>
        </p:txBody>
      </p:sp>
      <p:pic>
        <p:nvPicPr>
          <p:cNvPr id="4" name="Content Placeholder 3" descr="backstage_views_2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41394" r="-41394"/>
          <a:stretch>
            <a:fillRect/>
          </a:stretch>
        </p:blipFill>
        <p:spPr>
          <a:xfrm>
            <a:off x="-533400" y="533400"/>
            <a:ext cx="9892261" cy="5440363"/>
          </a:xfrm>
        </p:spPr>
      </p:pic>
      <p:pic>
        <p:nvPicPr>
          <p:cNvPr id="5" name="Picture 4" descr="backstage_views_3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953761"/>
            <a:ext cx="5522673" cy="7248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9599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Overview:</a:t>
            </a:r>
            <a:endParaRPr lang="en-US" sz="1800" u="sng" dirty="0">
              <a:latin typeface="Kievit-Bold"/>
              <a:cs typeface="Kievit-Bold"/>
            </a:endParaRPr>
          </a:p>
        </p:txBody>
      </p:sp>
      <p:pic>
        <p:nvPicPr>
          <p:cNvPr id="4" name="Content Placeholder 3" descr="ryan_adams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5263" r="-15263"/>
          <a:stretch>
            <a:fillRect/>
          </a:stretch>
        </p:blipFill>
        <p:spPr>
          <a:xfrm>
            <a:off x="-838200" y="884237"/>
            <a:ext cx="10862148" cy="5973763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Referrals Overview:</a:t>
            </a:r>
            <a:endParaRPr lang="en-US" sz="1800" dirty="0"/>
          </a:p>
        </p:txBody>
      </p:sp>
      <p:pic>
        <p:nvPicPr>
          <p:cNvPr id="4" name="Content Placeholder 3" descr="ryan_adams_refers_overview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0880" r="-10880"/>
          <a:stretch>
            <a:fillRect/>
          </a:stretch>
        </p:blipFill>
        <p:spPr>
          <a:xfrm>
            <a:off x="-228600" y="838200"/>
            <a:ext cx="10307925" cy="5668962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/>
          </a:bodyPr>
          <a:lstStyle/>
          <a:p>
            <a:r>
              <a:rPr lang="en-US" sz="1800" u="sng" dirty="0" smtClean="0">
                <a:latin typeface="Kievit-Bold"/>
                <a:cs typeface="Kievit-Bold"/>
              </a:rPr>
              <a:t>Ryan Adams YouTube Search Referrals:</a:t>
            </a:r>
            <a:endParaRPr lang="en-US" sz="1800" dirty="0"/>
          </a:p>
        </p:txBody>
      </p:sp>
      <p:pic>
        <p:nvPicPr>
          <p:cNvPr id="4" name="Content Placeholder 3" descr="ryan_adams_refers_yt_search.tiff"/>
          <p:cNvPicPr>
            <a:picLocks noGrp="1" noChangeAspect="1"/>
          </p:cNvPicPr>
          <p:nvPr>
            <p:ph idx="1"/>
          </p:nvPr>
        </p:nvPicPr>
        <p:blipFill>
          <a:blip r:embed="rId2"/>
          <a:srcRect l="-14448" r="-14448"/>
          <a:stretch>
            <a:fillRect/>
          </a:stretch>
        </p:blipFill>
        <p:spPr>
          <a:xfrm>
            <a:off x="-990600" y="533400"/>
            <a:ext cx="11139258" cy="6126163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106</Words>
  <Application>Microsoft Macintosh PowerPoint</Application>
  <PresentationFormat>On-screen Show (4:3)</PresentationFormat>
  <Paragraphs>22</Paragraphs>
  <Slides>18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Slide 1</vt:lpstr>
      <vt:lpstr>Slide 2</vt:lpstr>
      <vt:lpstr>LIVE Shorts, Part 1:</vt:lpstr>
      <vt:lpstr>LIVE Shorts, Part 1:</vt:lpstr>
      <vt:lpstr>Backstage Views, Part 1:</vt:lpstr>
      <vt:lpstr>Backstage Views, Part 2:</vt:lpstr>
      <vt:lpstr>Ryan Adams Overview:</vt:lpstr>
      <vt:lpstr>Ryan Adams Referrals Overview:</vt:lpstr>
      <vt:lpstr>Ryan Adams YouTube Search Referrals:</vt:lpstr>
      <vt:lpstr>Ryan Adams Related Video Referrals:</vt:lpstr>
      <vt:lpstr>Ryan Adams Embedded Players:</vt:lpstr>
      <vt:lpstr>Ryan Adams Hot Spots:</vt:lpstr>
      <vt:lpstr>Wes Anderson Overview:</vt:lpstr>
      <vt:lpstr>Wes Anderson Referrals Overview:</vt:lpstr>
      <vt:lpstr>Wes Anderson YouTube Search Referrals:</vt:lpstr>
      <vt:lpstr>Wes Anderson Embedded Players:</vt:lpstr>
      <vt:lpstr>Wes Anderson Related Video Referrals:</vt:lpstr>
      <vt:lpstr>Wes Anderson Hot Spots:</vt:lpstr>
    </vt:vector>
  </TitlesOfParts>
  <Company>New York Public Library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James Murdock</dc:creator>
  <cp:lastModifiedBy>James Murdock</cp:lastModifiedBy>
  <cp:revision>5</cp:revision>
  <dcterms:created xsi:type="dcterms:W3CDTF">2010-08-16T17:12:37Z</dcterms:created>
  <dcterms:modified xsi:type="dcterms:W3CDTF">2010-08-16T17:43:59Z</dcterms:modified>
</cp:coreProperties>
</file>

<file path=docProps/thumbnail.jpeg>
</file>